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475920-3ACD-74A7-8375-76F86F407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62C73A-4ED9-609F-3308-6BCE329AB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7E9EF-5676-8F6C-E222-7B7521E4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73B71D-22CE-D6AD-3711-E41CFC16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35D5D7-F9DF-F50C-ED21-6B127CA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73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6FFDB-EDA8-DC5D-160F-FBC60694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7DC6AD-2F96-F012-E4BE-1A4E40861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5A1198-E585-D7DE-2174-FAAD1EAD3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6063C-5DC1-A48F-3C0D-C20F3B9B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C654E7-0D68-EE9C-782F-76C4A709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24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6A18AE-55AD-25A9-CB42-079D750BB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313B81-E625-4388-7158-D08E3647C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31464E-6FFF-CF3B-F715-D019D3DD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20195-C3DC-584E-3FFA-39D5CC25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08558-9A48-CCDD-B4C9-D5D2D596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0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C6875-3B48-522C-A8FF-FC90DB8A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08311A-708D-2567-A896-4A55CEC22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4CDB26-07B6-ECD0-5306-B5FC421D5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B3B22F-CEDB-C69B-3C53-AFA52662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72F1D0-F3F9-7FD2-BFC5-D239C24E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08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2C0DE5-2E64-85CE-88A5-458EE0B8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934F30-8BBE-C86D-048B-8664D1B77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7A75E-212F-622D-7868-9F6D58872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5E15A-3C1E-A3C2-9281-6BFD8391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C32B10-CC95-1E12-2CE8-FA7679DA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68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1905C-A8E5-6092-7E30-7F6E8AE7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657A26-3E60-AA90-F2B0-561CC590A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363D5-CFA9-7DCA-19F5-6B3A0019D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7ACEDF-97C9-5EC4-23EF-E75A04B9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9B037-82BA-D761-84A8-FB22768E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C5734D-1BEA-0E1F-4459-D89ED49F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61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C146B-775D-F622-E603-947690A71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981742-35EB-D083-6675-48CD65436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7D87C8-35B9-DEF4-291C-4F2C14AA5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A800C4-7F4B-EE0F-F9F0-33AF97C27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D03D4C-4CF2-D951-FD6D-1027E9061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3263D9-11A7-9D99-CC14-A4E5C7F60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FF5AB3-3E3E-FEA3-5C59-614299007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9F8B54-ABA9-FD68-4409-A737C525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8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8CDBB8-BE81-C21A-5529-7794348A1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9DBE73-9B08-842F-CCB2-27857545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D141A6-2B39-C260-91FE-F06A9A00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C1F4E5-1234-C8F8-8200-4177ED6F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77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6C2ABD-6FF4-4D76-901E-E0CAA12E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5B57B2-8703-EFEB-C00B-D66F62BB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250E19-4A98-C658-C192-1C3862C8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71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C78C8-4596-65A9-7229-A88E75D26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C38DBD-59E3-208E-A2D6-ED93B7C71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B74380-4B35-7718-CC05-8BA1272CA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0DDC51-A29F-26C5-06FC-C4F8B1C8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65EDE3-F952-FBE3-462D-E017BB6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4B1B2B-A914-6575-9B1F-C11FB633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85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A93FD-8474-5567-710E-1E0270306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4E9532-0132-154A-F5EE-8167CAEAA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265110-58CD-BA70-03D2-A741BB18F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E66FEA-E29D-7B86-6C44-2C1655FF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B0C2E2-73B8-1456-44EB-304B4979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4E4673-2B45-55A5-D3FA-C6116359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21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6ACCF8A-FEB1-E87D-DB3D-6356FD06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4A040C-3B9F-1F38-AC9B-02690C44C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0A964-EBC6-949F-0954-B97389D5E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FC0703-DA87-4620-98BE-87DED0BA9D0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03ED43-477C-5D9E-CAAA-3CA7AC4BB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08E7B0-D983-EDB0-70A5-BFDF5ED90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A3DCD8-5A31-48DB-ABA4-E7319F9B1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48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CC6E649-4D71-A8F7-43E8-3684DEF24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83711" y="1276350"/>
            <a:ext cx="14498919" cy="300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2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830A88F-146F-F948-AEBA-DF3A9CEE9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8594" y="939975"/>
            <a:ext cx="12834419" cy="397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8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中村ジェイスン JASON　I.　NAKAMURA</dc:creator>
  <cp:lastModifiedBy>中村ジェイスン JASON　I.　NAKAMURA</cp:lastModifiedBy>
  <cp:revision>2</cp:revision>
  <dcterms:created xsi:type="dcterms:W3CDTF">2024-12-16T14:35:21Z</dcterms:created>
  <dcterms:modified xsi:type="dcterms:W3CDTF">2024-12-16T14:42:16Z</dcterms:modified>
</cp:coreProperties>
</file>