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09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B475920-3ACD-74A7-8375-76F86F407B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462C73A-4ED9-609F-3308-6BCE329AB5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CE7E9EF-5676-8F6C-E222-7B7521E48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C0703-DA87-4620-98BE-87DED0BA9D0A}" type="datetimeFigureOut">
              <a:rPr kumimoji="1" lang="ja-JP" altLang="en-US" smtClean="0"/>
              <a:t>2024/12/16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A73B71D-22CE-D6AD-3711-E41CFC16FD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C35D5D7-F9DF-F50C-ED21-6B127CAC1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3DCD8-5A31-48DB-ABA4-E7319F9B14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1736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706FFDB-EDA8-DC5D-160F-FBC60694C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07DC6AD-2F96-F012-E4BE-1A4E408615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45A1198-E585-D7DE-2174-FAAD1EAD3A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C0703-DA87-4620-98BE-87DED0BA9D0A}" type="datetimeFigureOut">
              <a:rPr kumimoji="1" lang="ja-JP" altLang="en-US" smtClean="0"/>
              <a:t>2024/12/16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406063C-5DC1-A48F-3C0D-C20F3B9B82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2C654E7-0D68-EE9C-782F-76C4A7092B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3DCD8-5A31-48DB-ABA4-E7319F9B14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1246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0F6A18AE-55AD-25A9-CB42-079D750BBDC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2313B81-E625-4388-7158-D08E3647CD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B31464E-6FFF-CF3B-F715-D019D3DD1D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C0703-DA87-4620-98BE-87DED0BA9D0A}" type="datetimeFigureOut">
              <a:rPr kumimoji="1" lang="ja-JP" altLang="en-US" smtClean="0"/>
              <a:t>2024/12/16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7D20195-C3DC-584E-3FFA-39D5CC25BF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AD08558-9A48-CCDD-B4C9-D5D2D596D8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3DCD8-5A31-48DB-ABA4-E7319F9B14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7041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B9C6875-3B48-522C-A8FF-FC90DB8AD8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608311A-708D-2567-A896-4A55CEC228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D4CDB26-07B6-ECD0-5306-B5FC421D5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C0703-DA87-4620-98BE-87DED0BA9D0A}" type="datetimeFigureOut">
              <a:rPr kumimoji="1" lang="ja-JP" altLang="en-US" smtClean="0"/>
              <a:t>2024/12/16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8B3B22F-CEDB-C69B-3C53-AFA5266268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772F1D0-F3F9-7FD2-BFC5-D239C24E44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3DCD8-5A31-48DB-ABA4-E7319F9B14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7083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82C0DE5-2E64-85CE-88A5-458EE0B83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6934F30-8BBE-C86D-048B-8664D1B77C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277A75E-212F-622D-7868-9F6D588729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C0703-DA87-4620-98BE-87DED0BA9D0A}" type="datetimeFigureOut">
              <a:rPr kumimoji="1" lang="ja-JP" altLang="en-US" smtClean="0"/>
              <a:t>2024/12/16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635E15A-3C1E-A3C2-9281-6BFD839188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1C32B10-CC95-1E12-2CE8-FA7679DA7A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3DCD8-5A31-48DB-ABA4-E7319F9B14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6682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131905C-A8E5-6092-7E30-7F6E8AE7C7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8657A26-3E60-AA90-F2B0-561CC590AC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5C363D5-CFA9-7DCA-19F5-6B3A0019D2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07ACEDF-97C9-5EC4-23EF-E75A04B9E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C0703-DA87-4620-98BE-87DED0BA9D0A}" type="datetimeFigureOut">
              <a:rPr kumimoji="1" lang="ja-JP" altLang="en-US" smtClean="0"/>
              <a:t>2024/12/16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839B037-82BA-D761-84A8-FB22768E33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4C5734D-1BEA-0E1F-4459-D89ED49F6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3DCD8-5A31-48DB-ABA4-E7319F9B14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4611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2FC146B-775D-F622-E603-947690A719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1981742-35EB-D083-6675-48CD654365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F7D87C8-35B9-DEF4-291C-4F2C14AA57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19A800C4-7F4B-EE0F-F9F0-33AF97C271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03D03D4C-4CF2-D951-FD6D-1027E9061C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3B3263D9-11A7-9D99-CC14-A4E5C7F60C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C0703-DA87-4620-98BE-87DED0BA9D0A}" type="datetimeFigureOut">
              <a:rPr kumimoji="1" lang="ja-JP" altLang="en-US" smtClean="0"/>
              <a:t>2024/12/16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86FF5AB3-3E3E-FEA3-5C59-614299007C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BF9F8B54-ABA9-FD68-4409-A737C525F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3DCD8-5A31-48DB-ABA4-E7319F9B14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584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C8CDBB8-BE81-C21A-5529-7794348A12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6E9DBE73-9B08-842F-CCB2-27857545D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C0703-DA87-4620-98BE-87DED0BA9D0A}" type="datetimeFigureOut">
              <a:rPr kumimoji="1" lang="ja-JP" altLang="en-US" smtClean="0"/>
              <a:t>2024/12/16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5FD141A6-2B39-C260-91FE-F06A9A00D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CC1F4E5-1234-C8F8-8200-4177ED6F9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3DCD8-5A31-48DB-ABA4-E7319F9B14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5773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7D6C2ABD-6FF4-4D76-901E-E0CAA12EA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C0703-DA87-4620-98BE-87DED0BA9D0A}" type="datetimeFigureOut">
              <a:rPr kumimoji="1" lang="ja-JP" altLang="en-US" smtClean="0"/>
              <a:t>2024/12/16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995B57B2-8703-EFEB-C00B-D66F62BBA1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4250E19-4A98-C658-C192-1C3862C88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3DCD8-5A31-48DB-ABA4-E7319F9B14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5717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A1C78C8-4596-65A9-7229-A88E75D26C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AC38DBD-59E3-208E-A2D6-ED93B7C711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7B74380-4B35-7718-CC05-8BA1272CA1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C0DDC51-A29F-26C5-06FC-C4F8B1C8EB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C0703-DA87-4620-98BE-87DED0BA9D0A}" type="datetimeFigureOut">
              <a:rPr kumimoji="1" lang="ja-JP" altLang="en-US" smtClean="0"/>
              <a:t>2024/12/16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365EDE3-F952-FBE3-462D-E017BB6AA7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44B1B2B-A914-6575-9B1F-C11FB63391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3DCD8-5A31-48DB-ABA4-E7319F9B14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9853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97A93FD-8474-5567-710E-1E02703064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8D4E9532-0132-154A-F5EE-8167CAEAA2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7265110-58CD-BA70-03D2-A741BB18F3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0E66FEA-E29D-7B86-6C44-2C1655FF70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C0703-DA87-4620-98BE-87DED0BA9D0A}" type="datetimeFigureOut">
              <a:rPr kumimoji="1" lang="ja-JP" altLang="en-US" smtClean="0"/>
              <a:t>2024/12/16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1B0C2E2-73B8-1456-44EB-304B4979AA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94E4673-2B45-55A5-D3FA-C6116359C1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3DCD8-5A31-48DB-ABA4-E7319F9B14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4216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66ACCF8A-FEB1-E87D-DB3D-6356FD06DE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44A040C-3B9F-1F38-AC9B-02690C44CD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6D0A964-EBC6-949F-0954-B97389D5E4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AFC0703-DA87-4620-98BE-87DED0BA9D0A}" type="datetimeFigureOut">
              <a:rPr kumimoji="1" lang="ja-JP" altLang="en-US" smtClean="0"/>
              <a:t>2024/12/16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F03ED43-477C-5D9E-CAAA-3CA7AC4BB4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808E7B0-D983-EDB0-70A5-BFDF5ED907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9A3DCD8-5A31-48DB-ABA4-E7319F9B14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9485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DCC6E649-4D71-A8F7-43E8-3684DEF24C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583711" y="1276350"/>
            <a:ext cx="14498919" cy="3003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40243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6830A88F-146F-F948-AEBA-DF3A9CEE92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18594" y="939975"/>
            <a:ext cx="12834419" cy="3973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95804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ワイド画面</PresentationFormat>
  <Paragraphs>0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中村ジェイスン JASON　I.　NAKAMURA</dc:creator>
  <cp:lastModifiedBy>中村ジェイスン JASON　I.　NAKAMURA</cp:lastModifiedBy>
  <cp:revision>2</cp:revision>
  <dcterms:created xsi:type="dcterms:W3CDTF">2024-12-16T14:35:21Z</dcterms:created>
  <dcterms:modified xsi:type="dcterms:W3CDTF">2024-12-16T14:42:16Z</dcterms:modified>
</cp:coreProperties>
</file>